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5"/>
  </p:sldMasterIdLst>
  <p:notesMasterIdLst>
    <p:notesMasterId r:id="rId26"/>
  </p:notesMasterIdLst>
  <p:handoutMasterIdLst>
    <p:handoutMasterId r:id="rId27"/>
  </p:handoutMasterIdLst>
  <p:sldIdLst>
    <p:sldId id="281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10" r:id="rId24"/>
    <p:sldId id="309" r:id="rId25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 Curzon" initials="RC" lastIdx="1" clrIdx="0">
    <p:extLst/>
  </p:cmAuthor>
  <p:cmAuthor id="2" name="Cristina Roman" initials="CR" lastIdx="10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5D2A"/>
    <a:srgbClr val="DE411B"/>
    <a:srgbClr val="DF411C"/>
    <a:srgbClr val="7F8781"/>
    <a:srgbClr val="EEEEEE"/>
    <a:srgbClr val="000000"/>
    <a:srgbClr val="DE412F"/>
    <a:srgbClr val="4A4E52"/>
    <a:srgbClr val="E3E8EB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157" autoAdjust="0"/>
    <p:restoredTop sz="51519" autoAdjust="0"/>
  </p:normalViewPr>
  <p:slideViewPr>
    <p:cSldViewPr snapToGrid="0">
      <p:cViewPr varScale="1">
        <p:scale>
          <a:sx n="61" d="100"/>
          <a:sy n="61" d="100"/>
        </p:scale>
        <p:origin x="1376" y="200"/>
      </p:cViewPr>
      <p:guideLst>
        <p:guide orient="horz" pos="8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commentAuthors" Target="commentAuthors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4985468-EA09-47E3-8036-5BF84197CAEF}" type="datetimeFigureOut">
              <a:rPr lang="en-GB" smtClean="0"/>
              <a:t>28/02/2017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7B2011F-DB26-4689-9E20-378C13B1A81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570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303BD5E-F603-431C-B79D-697385AE35AF}" type="datetimeFigureOut">
              <a:rPr lang="en-GB" smtClean="0"/>
              <a:t>28/02/2017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C59FDB4-792A-4C30-B3CA-9A37EF575B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21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7934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06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580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7477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5779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99987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9FDB4-792A-4C30-B3CA-9A37EF575B96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7742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94460" y="3404110"/>
            <a:ext cx="7254240" cy="1063387"/>
          </a:xfrm>
        </p:spPr>
        <p:txBody>
          <a:bodyPr wrap="square" lIns="0" anchor="b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 GOES HERE. It may stretch to two lines.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394460" y="4533900"/>
            <a:ext cx="7254240" cy="1042606"/>
          </a:xfrm>
        </p:spPr>
        <p:txBody>
          <a:bodyPr l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2200" b="0" kern="1200" cap="all" baseline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This is subtitle text it can It can also go to additional lines if necessary. If this goes to multiple lines it looks like this.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2" name="endava-new-logo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785605" y="1190270"/>
            <a:ext cx="2440870" cy="806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73532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337995" y="26655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06824" y="996707"/>
            <a:ext cx="4186165" cy="660738"/>
          </a:xfrm>
        </p:spPr>
        <p:txBody>
          <a:bodyPr wrap="square" lIns="0" anchor="t" anchorCtr="0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28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9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06824" y="2016874"/>
            <a:ext cx="9682333" cy="3934346"/>
          </a:xfrm>
        </p:spPr>
        <p:txBody>
          <a:bodyPr wrap="none" lIns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411B"/>
              </a:buClr>
              <a:buSzTx/>
              <a:buFont typeface="Wingdings" panose="05000000000000000000" pitchFamily="2" charset="2"/>
              <a:buChar char="§"/>
              <a:tabLst/>
              <a:defRPr lang="en-US" sz="33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smtClean="0"/>
              <a:t>First topics on the agenda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Text Placeholder 1"/>
          <p:cNvSpPr txBox="1">
            <a:spLocks/>
          </p:cNvSpPr>
          <p:nvPr userDrawn="1"/>
        </p:nvSpPr>
        <p:spPr>
          <a:xfrm flipH="1">
            <a:off x="806824" y="1708920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88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218690" y="18666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22"/>
          </p:nvPr>
        </p:nvSpPr>
        <p:spPr>
          <a:xfrm>
            <a:off x="1218690" y="3360613"/>
            <a:ext cx="9831977" cy="1201232"/>
          </a:xfrm>
        </p:spPr>
        <p:txBody>
          <a:bodyPr lIns="0" anchor="t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ct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ct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600200" indent="-228600" algn="ctr">
              <a:buFont typeface="Calibri" panose="020F0502020204030204" pitchFamily="34" charset="0"/>
              <a:buChar char="-"/>
              <a:defRPr sz="1400"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23" hasCustomPrompt="1"/>
          </p:nvPr>
        </p:nvSpPr>
        <p:spPr>
          <a:xfrm>
            <a:off x="1218690" y="2595507"/>
            <a:ext cx="9831977" cy="424732"/>
          </a:xfrm>
        </p:spPr>
        <p:txBody>
          <a:bodyPr lIns="0" anchor="b" anchorCtr="0">
            <a:sp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7927070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4952246" y="3054273"/>
            <a:ext cx="6401554" cy="3021340"/>
          </a:xfrm>
        </p:spPr>
        <p:txBody>
          <a:bodyPr lIns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r">
              <a:buFontTx/>
              <a:buNone/>
              <a:defRPr sz="1600">
                <a:solidFill>
                  <a:schemeClr val="tx1"/>
                </a:solidFill>
              </a:defRPr>
            </a:lvl2pPr>
            <a:lvl3pPr marL="914400" indent="0" algn="r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r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r">
              <a:buFontTx/>
              <a:buNone/>
              <a:defRPr>
                <a:solidFill>
                  <a:schemeClr val="tx1"/>
                </a:solidFill>
              </a:defRPr>
            </a:lvl5pPr>
            <a:lvl6pPr algn="r">
              <a:defRPr sz="1200"/>
            </a:lvl6pPr>
            <a:lvl8pPr algn="r">
              <a:defRPr sz="1200"/>
            </a:lvl8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806824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952246" y="2629541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r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20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75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SECTION TITLE</a:t>
            </a:r>
            <a:br>
              <a:rPr lang="en-US" dirty="0" smtClean="0"/>
            </a:br>
            <a:r>
              <a:rPr lang="en-US" dirty="0" smtClean="0"/>
              <a:t>and possibly second row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552410" y="2414294"/>
            <a:ext cx="3801390" cy="2661312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200" b="0" kern="1200" cap="all" baseline="0" dirty="0" smtClean="0">
                <a:solidFill>
                  <a:srgbClr val="000000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  <a:p>
            <a:pPr marL="0" marR="0" lvl="1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Second level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Third level</a:t>
            </a:r>
          </a:p>
          <a:p>
            <a:pPr marL="0" marR="0" lvl="3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Fourth level</a:t>
            </a:r>
          </a:p>
          <a:p>
            <a:pPr marL="0" marR="0" lvl="4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06824" y="2603655"/>
            <a:ext cx="6401554" cy="424732"/>
          </a:xfrm>
        </p:spPr>
        <p:txBody>
          <a:bodyPr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3028387"/>
            <a:ext cx="6401554" cy="1347548"/>
          </a:xfrm>
        </p:spPr>
        <p:txBody>
          <a:bodyPr wrap="square" lIns="0" tIns="0" rIns="0" b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7345590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columns_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  <p:sp>
        <p:nvSpPr>
          <p:cNvPr id="2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82749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46564" y="2568629"/>
            <a:ext cx="5007236" cy="1439881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6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6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5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6346564" y="2191023"/>
            <a:ext cx="5007236" cy="369332"/>
          </a:xfrm>
        </p:spPr>
        <p:txBody>
          <a:bodyPr wrap="square" lIns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903983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columns_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5" name="TextBox 19"/>
          <p:cNvSpPr txBox="1"/>
          <p:nvPr userDrawn="1"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21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7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210833" y="159908"/>
            <a:ext cx="9831977" cy="1025980"/>
          </a:xfrm>
        </p:spPr>
        <p:txBody>
          <a:bodyPr lIns="0" anchor="b" anchorCtr="1">
            <a:normAutofit/>
          </a:bodyPr>
          <a:lstStyle>
            <a:lvl1pPr marL="0" algn="ct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Page title</a:t>
            </a:r>
            <a:endParaRPr lang="en-GB" dirty="0"/>
          </a:p>
        </p:txBody>
      </p:sp>
      <p:sp>
        <p:nvSpPr>
          <p:cNvPr id="30" name="Content Placeholder 2"/>
          <p:cNvSpPr>
            <a:spLocks noGrp="1"/>
          </p:cNvSpPr>
          <p:nvPr>
            <p:ph idx="19" hasCustomPrompt="1"/>
          </p:nvPr>
        </p:nvSpPr>
        <p:spPr>
          <a:xfrm>
            <a:off x="806824" y="2103444"/>
            <a:ext cx="3267235" cy="448637"/>
          </a:xfrm>
        </p:spPr>
        <p:txBody>
          <a:bodyPr lIns="0" bIns="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text here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21" hasCustomPrompt="1"/>
          </p:nvPr>
        </p:nvSpPr>
        <p:spPr>
          <a:xfrm>
            <a:off x="4399541" y="2111718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 smtClean="0"/>
              <a:t>Insert text here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23" hasCustomPrompt="1"/>
          </p:nvPr>
        </p:nvSpPr>
        <p:spPr>
          <a:xfrm>
            <a:off x="8086565" y="2119992"/>
            <a:ext cx="3267235" cy="448637"/>
          </a:xfrm>
        </p:spPr>
        <p:txBody>
          <a:bodyPr vert="horz" lIns="0" tIns="45720" rIns="91440" bIns="0" rtlCol="0" anchor="b" anchorCtr="0">
            <a:normAutofit/>
          </a:bodyPr>
          <a:lstStyle>
            <a:lvl1pPr>
              <a:defRPr lang="en-US" sz="1600" b="1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None/>
              <a:tabLst/>
            </a:pPr>
            <a:r>
              <a:rPr lang="en-US" dirty="0" smtClean="0"/>
              <a:t>Insert text here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06824" y="2560355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24" hasCustomPrompt="1"/>
          </p:nvPr>
        </p:nvSpPr>
        <p:spPr>
          <a:xfrm>
            <a:off x="4399541" y="2575061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</p:txBody>
      </p:sp>
      <p:sp>
        <p:nvSpPr>
          <p:cNvPr id="26" name="Content Placeholder 2"/>
          <p:cNvSpPr>
            <a:spLocks noGrp="1"/>
          </p:cNvSpPr>
          <p:nvPr>
            <p:ph idx="25" hasCustomPrompt="1"/>
          </p:nvPr>
        </p:nvSpPr>
        <p:spPr>
          <a:xfrm>
            <a:off x="8093355" y="2586006"/>
            <a:ext cx="3267235" cy="1578894"/>
          </a:xfrm>
        </p:spPr>
        <p:txBody>
          <a:bodyPr wrap="square" lIns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kern="1200" cap="none" baseline="0" dirty="0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285750" indent="-285750" algn="l"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914400" indent="0" algn="l">
              <a:buClr>
                <a:srgbClr val="81ADB5"/>
              </a:buClr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87115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CCESS 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80985" y="1539089"/>
            <a:ext cx="2234066" cy="13395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19"/>
          <p:cNvSpPr txBox="1"/>
          <p:nvPr/>
        </p:nvSpPr>
        <p:spPr>
          <a:xfrm>
            <a:off x="5876739" y="327511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647761" y="2337460"/>
            <a:ext cx="7982533" cy="1109009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2" name="TextBox 19"/>
          <p:cNvSpPr txBox="1"/>
          <p:nvPr userDrawn="1"/>
        </p:nvSpPr>
        <p:spPr>
          <a:xfrm>
            <a:off x="198454" y="6478399"/>
            <a:ext cx="4385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1200" baseline="0" smtClean="0">
                <a:solidFill>
                  <a:srgbClr val="000000"/>
                </a:solidFill>
                <a:latin typeface="Arial Narrow Bold" panose="020B0706020202030204" pitchFamily="34" charset="0"/>
              </a:rPr>
              <a:pPr algn="ctr"/>
              <a:t>‹#›</a:t>
            </a:fld>
            <a:endParaRPr lang="en-GB" sz="1200" baseline="0" dirty="0">
              <a:solidFill>
                <a:srgbClr val="000000"/>
              </a:solidFill>
              <a:latin typeface="Arial Narrow Bold" panose="020B0706020202030204" pitchFamily="34" charset="0"/>
            </a:endParaRPr>
          </a:p>
        </p:txBody>
      </p:sp>
      <p:sp>
        <p:nvSpPr>
          <p:cNvPr id="14" name="Shape 149"/>
          <p:cNvSpPr/>
          <p:nvPr userDrawn="1"/>
        </p:nvSpPr>
        <p:spPr>
          <a:xfrm>
            <a:off x="334119" y="6274519"/>
            <a:ext cx="11537176" cy="59606"/>
          </a:xfrm>
          <a:prstGeom prst="line">
            <a:avLst/>
          </a:prstGeom>
          <a:ln w="3175" cap="rnd">
            <a:solidFill>
              <a:srgbClr val="A6AAA9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800100">
              <a:defRPr sz="4600">
                <a:solidFill>
                  <a:srgbClr val="FFFFFF"/>
                </a:solidFill>
                <a:effectLst>
                  <a:outerShdw blurRad="38100" dist="64529" dir="2700000" rotWithShape="0">
                    <a:srgbClr val="000000">
                      <a:alpha val="48275"/>
                    </a:srgbClr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524" y="6445284"/>
            <a:ext cx="812771" cy="268215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1066126" y="1647185"/>
            <a:ext cx="1762822" cy="646811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55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1234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6" name="Content Placeholder 2"/>
          <p:cNvSpPr>
            <a:spLocks noGrp="1"/>
          </p:cNvSpPr>
          <p:nvPr>
            <p:ph idx="16" hasCustomPrompt="1"/>
          </p:nvPr>
        </p:nvSpPr>
        <p:spPr>
          <a:xfrm>
            <a:off x="806824" y="2321982"/>
            <a:ext cx="2330874" cy="332623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SMALLFONT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26" name="Text Placeholder 1"/>
          <p:cNvSpPr txBox="1">
            <a:spLocks/>
          </p:cNvSpPr>
          <p:nvPr userDrawn="1"/>
        </p:nvSpPr>
        <p:spPr>
          <a:xfrm flipH="1">
            <a:off x="806824" y="1290244"/>
            <a:ext cx="10546976" cy="17321"/>
          </a:xfrm>
          <a:prstGeom prst="line">
            <a:avLst/>
          </a:prstGeom>
          <a:ln w="31750" cap="rnd">
            <a:solidFill>
              <a:srgbClr val="000000"/>
            </a:solidFill>
            <a:prstDash val="sysDot"/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indent="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indent="2413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indent="4699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indent="7112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indent="952500" algn="l" defTabSz="822960" latinLnBrk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all" spc="-168" baseline="17857">
                <a:ln>
                  <a:noFill/>
                </a:ln>
                <a:solidFill>
                  <a:srgbClr val="000000"/>
                </a:solidFill>
                <a:uFillTx/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54106" y="3166616"/>
            <a:ext cx="2234066" cy="13395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Content Placeholder 2"/>
          <p:cNvSpPr>
            <a:spLocks noGrp="1"/>
          </p:cNvSpPr>
          <p:nvPr>
            <p:ph idx="25" hasCustomPrompt="1"/>
          </p:nvPr>
        </p:nvSpPr>
        <p:spPr>
          <a:xfrm>
            <a:off x="1066126" y="3274712"/>
            <a:ext cx="1762822" cy="646811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55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1234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36" name="Content Placeholder 2"/>
          <p:cNvSpPr>
            <a:spLocks noGrp="1"/>
          </p:cNvSpPr>
          <p:nvPr>
            <p:ph idx="26" hasCustomPrompt="1"/>
          </p:nvPr>
        </p:nvSpPr>
        <p:spPr>
          <a:xfrm>
            <a:off x="806824" y="3949509"/>
            <a:ext cx="2330874" cy="332623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SMALLFONT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0" name="Rectangle 39"/>
          <p:cNvSpPr/>
          <p:nvPr userDrawn="1"/>
        </p:nvSpPr>
        <p:spPr>
          <a:xfrm>
            <a:off x="854106" y="4794143"/>
            <a:ext cx="2234066" cy="13395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Content Placeholder 2"/>
          <p:cNvSpPr>
            <a:spLocks noGrp="1"/>
          </p:cNvSpPr>
          <p:nvPr>
            <p:ph idx="27" hasCustomPrompt="1"/>
          </p:nvPr>
        </p:nvSpPr>
        <p:spPr>
          <a:xfrm>
            <a:off x="1066126" y="4902239"/>
            <a:ext cx="1762822" cy="646811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55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1234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2" name="Content Placeholder 2"/>
          <p:cNvSpPr>
            <a:spLocks noGrp="1"/>
          </p:cNvSpPr>
          <p:nvPr>
            <p:ph idx="28" hasCustomPrompt="1"/>
          </p:nvPr>
        </p:nvSpPr>
        <p:spPr>
          <a:xfrm>
            <a:off x="806824" y="5577036"/>
            <a:ext cx="2330874" cy="332623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all" baseline="0" dirty="0" smtClean="0">
                <a:solidFill>
                  <a:schemeClr val="bg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SMALLFONT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3" name="Content Placeholder 2"/>
          <p:cNvSpPr>
            <a:spLocks noGrp="1"/>
          </p:cNvSpPr>
          <p:nvPr>
            <p:ph idx="29" hasCustomPrompt="1"/>
          </p:nvPr>
        </p:nvSpPr>
        <p:spPr>
          <a:xfrm>
            <a:off x="3647761" y="1539089"/>
            <a:ext cx="7982533" cy="742791"/>
          </a:xfrm>
        </p:spPr>
        <p:txBody>
          <a:bodyPr lIns="0"/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000" b="1" kern="1200" cap="all" baseline="0" dirty="0" smtClean="0">
                <a:solidFill>
                  <a:srgbClr val="DE411B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Insert copy here insert copy here</a:t>
            </a:r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647761" y="159908"/>
            <a:ext cx="7395049" cy="1025980"/>
          </a:xfrm>
        </p:spPr>
        <p:txBody>
          <a:bodyPr lIns="0" anchor="b" anchorCtr="1">
            <a:normAutofit/>
          </a:bodyPr>
          <a:lstStyle>
            <a:lvl1pPr marL="0"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3600" b="1" kern="1200" cap="all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9" name="Content Placeholder 2"/>
          <p:cNvSpPr>
            <a:spLocks noGrp="1"/>
          </p:cNvSpPr>
          <p:nvPr>
            <p:ph idx="30" hasCustomPrompt="1"/>
          </p:nvPr>
        </p:nvSpPr>
        <p:spPr>
          <a:xfrm>
            <a:off x="880985" y="648708"/>
            <a:ext cx="2330874" cy="332623"/>
          </a:xfrm>
        </p:spPr>
        <p:txBody>
          <a:bodyPr wrap="square" lIns="0" tIns="0" rIns="0" bIns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400" b="0" kern="1200" cap="all" baseline="0" dirty="0" smtClean="0">
                <a:solidFill>
                  <a:schemeClr val="tx1"/>
                </a:solidFill>
                <a:latin typeface="Arial Narrow Bold" panose="020B0706020202030204" pitchFamily="34" charset="0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logo or icons here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30508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9"/>
          <p:cNvSpPr txBox="1"/>
          <p:nvPr/>
        </p:nvSpPr>
        <p:spPr>
          <a:xfrm>
            <a:off x="4862147" y="3225095"/>
            <a:ext cx="43853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1DA2AA2-429F-44A3-8B4B-2F1B3950F5A7}" type="slidenum">
              <a:rPr lang="en-GB" sz="2000" smtClean="0">
                <a:solidFill>
                  <a:schemeClr val="bg1"/>
                </a:solidFill>
              </a:rPr>
              <a:pPr algn="ctr"/>
              <a:t>‹#›</a:t>
            </a:fld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206888" y="2379387"/>
            <a:ext cx="7421880" cy="594213"/>
          </a:xfrm>
        </p:spPr>
        <p:txBody>
          <a:bodyPr wrap="square"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lang="en-GB" sz="4800" b="1" kern="1200" cap="none" baseline="0" dirty="0">
                <a:solidFill>
                  <a:srgbClr val="000000"/>
                </a:solidFill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US" dirty="0" smtClean="0"/>
              <a:t>THANK YOU</a:t>
            </a:r>
            <a:endParaRPr lang="en-GB" dirty="0"/>
          </a:p>
        </p:txBody>
      </p:sp>
      <p:sp>
        <p:nvSpPr>
          <p:cNvPr id="4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590243" y="4671588"/>
            <a:ext cx="5038525" cy="216152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+mn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+ 00 000 000 000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590244" y="3532872"/>
            <a:ext cx="5038524" cy="448637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400" b="1" kern="1200" cap="all" baseline="0" dirty="0" smtClean="0">
                <a:solidFill>
                  <a:srgbClr val="DF411C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Name surname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590244" y="4888429"/>
            <a:ext cx="5020417" cy="290153"/>
          </a:xfrm>
        </p:spPr>
        <p:txBody>
          <a:bodyPr lIns="0" tIns="0" rIns="0" bIns="0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800" b="0" kern="1200" cap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name.surname@endava.com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7" name="Content Placeholder 2"/>
          <p:cNvSpPr>
            <a:spLocks noGrp="1"/>
          </p:cNvSpPr>
          <p:nvPr>
            <p:ph idx="23" hasCustomPrompt="1"/>
          </p:nvPr>
        </p:nvSpPr>
        <p:spPr>
          <a:xfrm>
            <a:off x="5590244" y="3981510"/>
            <a:ext cx="5038524" cy="210246"/>
          </a:xfrm>
        </p:spPr>
        <p:txBody>
          <a:bodyPr lIns="0" tIns="0" rIns="0" bIns="0" anchor="b" anchorCtr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kern="1200" cap="all" baseline="0" dirty="0" smtClean="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  <a:lvl2pPr marL="0" indent="0" algn="l">
              <a:buNone/>
              <a:defRPr sz="1600">
                <a:solidFill>
                  <a:srgbClr val="4A4E52"/>
                </a:solidFill>
              </a:defRPr>
            </a:lvl2pPr>
            <a:lvl3pPr marL="1257300" indent="-342900">
              <a:buClr>
                <a:srgbClr val="81ADB5"/>
              </a:buClr>
              <a:buFont typeface="Arial" panose="020B0604020202020204" pitchFamily="34" charset="0"/>
              <a:buChar char="•"/>
              <a:defRPr sz="1600">
                <a:solidFill>
                  <a:srgbClr val="4A4E52"/>
                </a:solidFill>
              </a:defRPr>
            </a:lvl3pPr>
            <a:lvl4pPr marL="1600200" indent="-228600">
              <a:buFont typeface="Calibri" panose="020F0502020204030204" pitchFamily="34" charset="0"/>
              <a:buChar char="-"/>
              <a:defRPr sz="1500">
                <a:solidFill>
                  <a:srgbClr val="4A4E52"/>
                </a:solidFill>
              </a:defRPr>
            </a:lvl4pPr>
            <a:lvl5pPr>
              <a:defRPr>
                <a:solidFill>
                  <a:srgbClr val="4A4E52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Job title</a:t>
            </a:r>
          </a:p>
        </p:txBody>
      </p:sp>
    </p:spTree>
    <p:extLst>
      <p:ext uri="{BB962C8B-B14F-4D97-AF65-F5344CB8AC3E}">
        <p14:creationId xmlns:p14="http://schemas.microsoft.com/office/powerpoint/2010/main" val="41652810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‹#›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54078-FBCE-4758-9F4C-1C7F7852075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818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702" r:id="rId2"/>
    <p:sldLayoutId id="2147483718" r:id="rId3"/>
    <p:sldLayoutId id="2147483715" r:id="rId4"/>
    <p:sldLayoutId id="2147483716" r:id="rId5"/>
    <p:sldLayoutId id="2147483717" r:id="rId6"/>
    <p:sldLayoutId id="2147483683" r:id="rId7"/>
    <p:sldLayoutId id="2147483714" r:id="rId8"/>
    <p:sldLayoutId id="2147483686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DE411B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Ios</a:t>
            </a:r>
            <a:r>
              <a:rPr lang="en-US" dirty="0" smtClean="0"/>
              <a:t> workshop</a:t>
            </a:r>
            <a:endParaRPr lang="en-GB" dirty="0">
              <a:solidFill>
                <a:srgbClr val="DE411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MadE</a:t>
            </a:r>
            <a:r>
              <a:rPr lang="en-US" dirty="0" smtClean="0"/>
              <a:t> by PLT </a:t>
            </a:r>
            <a:r>
              <a:rPr lang="en-US" dirty="0" err="1" smtClean="0"/>
              <a:t>ios</a:t>
            </a:r>
            <a:r>
              <a:rPr lang="en-US" dirty="0" smtClean="0"/>
              <a:t> team ©2017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592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19" y="694956"/>
            <a:ext cx="10058400" cy="475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42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702" y="1964661"/>
            <a:ext cx="10058400" cy="253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022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70" y="555847"/>
            <a:ext cx="10058400" cy="518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450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316" y="1075365"/>
            <a:ext cx="10058400" cy="391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324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56" y="1278860"/>
            <a:ext cx="10058400" cy="367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037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21" y="1223631"/>
            <a:ext cx="10058400" cy="369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95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79" y="1181691"/>
            <a:ext cx="10058400" cy="391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146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07286"/>
            <a:ext cx="10058400" cy="528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315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48" y="614621"/>
            <a:ext cx="10058400" cy="491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073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70" y="1312530"/>
            <a:ext cx="10058400" cy="354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0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Location Services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err="1" smtClean="0"/>
              <a:t>MapkIT</a:t>
            </a:r>
            <a:r>
              <a:rPr lang="en-US" dirty="0" smtClean="0"/>
              <a:t> demo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483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35796" y="2998381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DEMO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413780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56" y="497072"/>
            <a:ext cx="10058400" cy="546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098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55181"/>
            <a:ext cx="10058400" cy="577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034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58" y="404038"/>
            <a:ext cx="10058400" cy="568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163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58" y="488507"/>
            <a:ext cx="10058400" cy="543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27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991" y="1072117"/>
            <a:ext cx="10058400" cy="426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70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111" y="1748761"/>
            <a:ext cx="10058400" cy="290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34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60" y="918830"/>
            <a:ext cx="10058400" cy="421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881101"/>
      </p:ext>
    </p:extLst>
  </p:cSld>
  <p:clrMapOvr>
    <a:masterClrMapping/>
  </p:clrMapOvr>
</p:sld>
</file>

<file path=ppt/theme/theme1.xml><?xml version="1.0" encoding="utf-8"?>
<a:theme xmlns:a="http://schemas.openxmlformats.org/drawingml/2006/main" name="Endava PPT slides">
  <a:themeElements>
    <a:clrScheme name="Endava colors">
      <a:dk1>
        <a:srgbClr val="000000"/>
      </a:dk1>
      <a:lt1>
        <a:srgbClr val="FFFFFF"/>
      </a:lt1>
      <a:dk2>
        <a:srgbClr val="BDBEC0"/>
      </a:dk2>
      <a:lt2>
        <a:srgbClr val="FFFFFF"/>
      </a:lt2>
      <a:accent1>
        <a:srgbClr val="DF411C"/>
      </a:accent1>
      <a:accent2>
        <a:srgbClr val="000000"/>
      </a:accent2>
      <a:accent3>
        <a:srgbClr val="E8775C"/>
      </a:accent3>
      <a:accent4>
        <a:srgbClr val="7F878B"/>
      </a:accent4>
      <a:accent5>
        <a:srgbClr val="252729"/>
      </a:accent5>
      <a:accent6>
        <a:srgbClr val="000000"/>
      </a:accent6>
      <a:hlink>
        <a:srgbClr val="DF411C"/>
      </a:hlink>
      <a:folHlink>
        <a:srgbClr val="000000"/>
      </a:folHlink>
    </a:clrScheme>
    <a:fontScheme name="Endava standard font">
      <a:majorFont>
        <a:latin typeface="Arial Narrow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template-August2016" id="{8759937A-5D00-4C83-80D3-05A5A75A846C}" vid="{73A0825B-A9DC-4B49-80BD-44022E3E56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4e7e4dd7-87a7-44ed-a117-880e36b8a711">WMENFUZ2NZA5-29392445-3059</_dlc_DocId>
    <_dlc_DocIdUrl xmlns="4e7e4dd7-87a7-44ed-a117-880e36b8a711">
      <Url>https://one.endava.com/Group/SalesAndMarketing/_layouts/15/DocIdRedir.aspx?ID=WMENFUZ2NZA5-29392445-3059</Url>
      <Description>WMENFUZ2NZA5-29392445-3059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FBAAD7C9E6E745B7FEE6CC7DC24E33" ma:contentTypeVersion="0" ma:contentTypeDescription="Create a new document." ma:contentTypeScope="" ma:versionID="bcc4530fba5faa5e1c6226d6341d4ae9">
  <xsd:schema xmlns:xsd="http://www.w3.org/2001/XMLSchema" xmlns:xs="http://www.w3.org/2001/XMLSchema" xmlns:p="http://schemas.microsoft.com/office/2006/metadata/properties" xmlns:ns2="4e7e4dd7-87a7-44ed-a117-880e36b8a711" targetNamespace="http://schemas.microsoft.com/office/2006/metadata/properties" ma:root="true" ma:fieldsID="92143b6738aaad5a27d8fc4d0e9aeb7f" ns2:_="">
    <xsd:import namespace="4e7e4dd7-87a7-44ed-a117-880e36b8a711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7e4dd7-87a7-44ed-a117-880e36b8a711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0DE70423-9FE9-4B65-9BE2-E34FCE1BD5F6}">
  <ds:schemaRefs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dcmitype/"/>
    <ds:schemaRef ds:uri="4e7e4dd7-87a7-44ed-a117-880e36b8a711"/>
  </ds:schemaRefs>
</ds:datastoreItem>
</file>

<file path=customXml/itemProps2.xml><?xml version="1.0" encoding="utf-8"?>
<ds:datastoreItem xmlns:ds="http://schemas.openxmlformats.org/officeDocument/2006/customXml" ds:itemID="{F42C2D96-7AE6-498C-A65A-58BFE51032E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CF767B-A1F1-4B8B-B858-BC2C6E79DB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7e4dd7-87a7-44ed-a117-880e36b8a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49DAE270-7EA5-4736-995F-DCDA2B535EF8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1737</TotalTime>
  <Words>22</Words>
  <Application>Microsoft Macintosh PowerPoint</Application>
  <PresentationFormat>Widescreen</PresentationFormat>
  <Paragraphs>13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 Narrow</vt:lpstr>
      <vt:lpstr>Arial Narrow Bold</vt:lpstr>
      <vt:lpstr>Calibri</vt:lpstr>
      <vt:lpstr>Helvetica Neue Light</vt:lpstr>
      <vt:lpstr>Wingdings</vt:lpstr>
      <vt:lpstr>Arial</vt:lpstr>
      <vt:lpstr>Endava PPT slides</vt:lpstr>
      <vt:lpstr>Ios workshop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use colour for keywords</dc:title>
  <dc:creator>Andrija Milovanovic</dc:creator>
  <cp:lastModifiedBy>Andrija Milovanovic</cp:lastModifiedBy>
  <cp:revision>16</cp:revision>
  <cp:lastPrinted>2015-07-09T12:46:33Z</cp:lastPrinted>
  <dcterms:created xsi:type="dcterms:W3CDTF">2017-01-18T10:58:35Z</dcterms:created>
  <dcterms:modified xsi:type="dcterms:W3CDTF">2017-03-01T13:20:20Z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0x01010053FBAAD7C9E6E745B7FEE6CC7DC24E33</vt:lpwstr>
  </property>
  <property fmtid="{D5CDD505-2E9C-101B-9397-08002B2CF9AE}" pid="3" name="_dlc_DocIdItemGuid">
    <vt:lpwstr>c6115f85-6132-4f6f-889d-0e8f35c631e2</vt:lpwstr>
  </property>
</Properties>
</file>

<file path=docProps/thumbnail.jpeg>
</file>